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81" autoAdjust="0"/>
    <p:restoredTop sz="94635"/>
  </p:normalViewPr>
  <p:slideViewPr>
    <p:cSldViewPr snapToGrid="0">
      <p:cViewPr varScale="1">
        <p:scale>
          <a:sx n="120" d="100"/>
          <a:sy n="120" d="100"/>
        </p:scale>
        <p:origin x="1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296993" y="-427665"/>
            <a:ext cx="14628140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Reflecties op transmissielijnen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200" b="1" i="0">
                <a:latin typeface="Arial"/>
              </a:rPr>
              <a:t>Verloop van een 1V positieve puls op een 50 Ohm transmissielijn met een terminatieweerstand van 120 Ohm. De bronweerstand is 30 Ohm.</a:t>
            </a:r>
            <a:endParaRPr sz="2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3.3V positieve puls 25 Ohm terminated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jan.genoe@gmail.com</dc:creator>
  <cp:lastModifiedBy>Jan Genoe</cp:lastModifiedBy>
  <cp:revision>15</cp:revision>
  <dcterms:created xsi:type="dcterms:W3CDTF">2017-06-28T07:18:12Z</dcterms:created>
  <dcterms:modified xsi:type="dcterms:W3CDTF">2025-10-08T21:04:10Z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